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63" r:id="rId6"/>
    <p:sldId id="264" r:id="rId7"/>
    <p:sldId id="265" r:id="rId8"/>
    <p:sldId id="262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1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mmer.com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pil-t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im.nmu.org.ua/" TargetMode="External"/><Relationship Id="rId4" Type="http://schemas.openxmlformats.org/officeDocument/2006/relationships/hyperlink" Target="http://padle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adle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adlet.com/wall/FIT-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7406640" cy="1472184"/>
          </a:xfrm>
        </p:spPr>
        <p:txBody>
          <a:bodyPr>
            <a:normAutofit/>
          </a:bodyPr>
          <a:lstStyle/>
          <a:p>
            <a:r>
              <a:rPr lang="en-US" dirty="0" smtClean="0"/>
              <a:t>Learning technologies </a:t>
            </a:r>
            <a:br>
              <a:rPr lang="en-US" dirty="0" smtClean="0"/>
            </a:br>
            <a:r>
              <a:rPr lang="en-US" dirty="0" smtClean="0"/>
              <a:t>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9800"/>
            <a:ext cx="740664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based on the materials of</a:t>
            </a:r>
          </a:p>
          <a:p>
            <a:r>
              <a:rPr lang="en-US" sz="3500" dirty="0" smtClean="0"/>
              <a:t>Microsoft </a:t>
            </a:r>
          </a:p>
          <a:p>
            <a:r>
              <a:rPr lang="en-US" sz="3500" dirty="0" smtClean="0"/>
              <a:t>International Faculty </a:t>
            </a:r>
            <a:r>
              <a:rPr lang="en-US" sz="3500" dirty="0" smtClean="0"/>
              <a:t>Development </a:t>
            </a:r>
            <a:r>
              <a:rPr lang="en-US" sz="3500" dirty="0" smtClean="0"/>
              <a:t>W</a:t>
            </a:r>
            <a:r>
              <a:rPr lang="en-US" sz="3500" dirty="0" smtClean="0"/>
              <a:t>orkshop </a:t>
            </a:r>
            <a:endParaRPr lang="en-US" sz="3500" dirty="0" smtClean="0"/>
          </a:p>
          <a:p>
            <a:r>
              <a:rPr lang="en-US" sz="3500" b="1" dirty="0" smtClean="0"/>
              <a:t>“</a:t>
            </a:r>
            <a:r>
              <a:rPr lang="en-GB" sz="3500" b="1" dirty="0" smtClean="0"/>
              <a:t>Technology Enriched Instruction</a:t>
            </a:r>
            <a:r>
              <a:rPr lang="en-US" sz="3500" b="1" dirty="0" smtClean="0"/>
              <a:t>”</a:t>
            </a:r>
            <a:endParaRPr lang="ru-RU" sz="35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2466" name="AutoShape 2" descr="https://af2.mail.ru/cgi-bin/readmsg?id=13831679900000000651;0;1&amp;mode=attachment&amp;bs=29821&amp;bl=5205&amp;ct=image%2fjpeg&amp;cn=image003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029200"/>
            <a:ext cx="7467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hlinkClick r:id="rId2"/>
            </a:endParaRPr>
          </a:p>
          <a:p>
            <a:r>
              <a:rPr lang="en-GB" sz="3600" b="1" dirty="0" smtClean="0">
                <a:hlinkClick r:id="rId2"/>
              </a:rPr>
              <a:t>www.pil-tei.com</a:t>
            </a:r>
            <a:endParaRPr lang="en-GB" sz="3600" b="1" dirty="0" smtClean="0"/>
          </a:p>
          <a:p>
            <a:r>
              <a:rPr lang="en-GB" sz="3600" b="1" dirty="0" smtClean="0">
                <a:hlinkClick r:id="rId3"/>
              </a:rPr>
              <a:t>www.yammer.com</a:t>
            </a:r>
            <a:endParaRPr lang="en-GB" sz="3600" b="1" dirty="0" smtClean="0"/>
          </a:p>
          <a:p>
            <a:r>
              <a:rPr lang="en-GB" sz="3600" b="1" dirty="0" smtClean="0">
                <a:hlinkClick r:id="rId4"/>
              </a:rPr>
              <a:t>padlet.com</a:t>
            </a:r>
            <a:endParaRPr lang="en-GB" sz="3600" b="1" dirty="0" smtClean="0"/>
          </a:p>
          <a:p>
            <a:r>
              <a:rPr lang="en-GB" sz="3600" b="1" dirty="0" smtClean="0">
                <a:hlinkClick r:id="rId5"/>
              </a:rPr>
              <a:t>im.nmu.org.ua</a:t>
            </a:r>
            <a:endParaRPr lang="en-GB" sz="3600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 </a:t>
            </a:r>
            <a:endParaRPr lang="ru-RU" b="1" dirty="0"/>
          </a:p>
        </p:txBody>
      </p:sp>
      <p:pic>
        <p:nvPicPr>
          <p:cNvPr id="6" name="Рисунок 5" descr="image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0"/>
            <a:ext cx="8153400" cy="1524000"/>
          </a:xfrm>
          <a:prstGeom prst="rect">
            <a:avLst/>
          </a:prstGeom>
        </p:spPr>
      </p:pic>
      <p:pic>
        <p:nvPicPr>
          <p:cNvPr id="7" name="Рисунок 6" descr="imnm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5495925"/>
            <a:ext cx="815340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дом\Desktop\Kiev Microsoft seminar\IMG_8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46568"/>
            <a:ext cx="5867619" cy="3911432"/>
          </a:xfrm>
          <a:prstGeom prst="rect">
            <a:avLst/>
          </a:prstGeom>
          <a:noFill/>
        </p:spPr>
      </p:pic>
      <p:pic>
        <p:nvPicPr>
          <p:cNvPr id="75781" name="Picture 5" descr="C:\Users\дом\Desktop\Kiev Microsoft seminar\IMG_8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4114800" cy="3429000"/>
          </a:xfrm>
          <a:prstGeom prst="rect">
            <a:avLst/>
          </a:prstGeom>
          <a:noFill/>
        </p:spPr>
      </p:pic>
      <p:pic>
        <p:nvPicPr>
          <p:cNvPr id="75782" name="Picture 6" descr="C:\Users\дом\Desktop\Kiev Microsoft seminar\IMG_7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14400"/>
            <a:ext cx="4800600" cy="24890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848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20th Century Skills vs. 21st Century Skills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47800" y="1828800"/>
          <a:ext cx="7499350" cy="473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1080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20th Century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Skills and Competences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21st Century </a:t>
                      </a:r>
                    </a:p>
                    <a:p>
                      <a:pPr algn="ctr"/>
                      <a:r>
                        <a:rPr lang="en-US" sz="2400" dirty="0" smtClean="0"/>
                        <a:t>Skills and Competences</a:t>
                      </a:r>
                      <a:endParaRPr lang="ru-RU" sz="2400" dirty="0"/>
                    </a:p>
                  </a:txBody>
                  <a:tcPr/>
                </a:tc>
              </a:tr>
              <a:tr h="606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2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2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2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century skills*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collaboration</a:t>
            </a:r>
          </a:p>
          <a:p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knowledge construction</a:t>
            </a:r>
          </a:p>
          <a:p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self-regulation</a:t>
            </a:r>
          </a:p>
          <a:p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real-world problem-solving and innovation</a:t>
            </a:r>
          </a:p>
          <a:p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the use of ICT for learning</a:t>
            </a:r>
          </a:p>
          <a:p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skilled communication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sz="2400" dirty="0" smtClean="0"/>
              <a:t>*developed and tested internationally for the Innovative Teaching and Learning (</a:t>
            </a:r>
            <a:r>
              <a:rPr lang="en-US" sz="2400" dirty="0" smtClean="0"/>
              <a:t>ITL</a:t>
            </a:r>
            <a:r>
              <a:rPr lang="en-GB" sz="2400" dirty="0" smtClean="0"/>
              <a:t>) Research project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tp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77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F99107"/>
          </a:solidFill>
        </p:spPr>
        <p:txBody>
          <a:bodyPr/>
          <a:lstStyle/>
          <a:p>
            <a:r>
              <a:rPr lang="en-US" sz="3200" b="1" dirty="0" smtClean="0"/>
              <a:t>Yammer</a:t>
            </a:r>
          </a:p>
          <a:p>
            <a:r>
              <a:rPr lang="en-US" sz="3200" b="1" dirty="0" err="1" smtClean="0"/>
              <a:t>Padlet</a:t>
            </a:r>
            <a:endParaRPr lang="en-US" sz="3200" b="1" dirty="0" smtClean="0"/>
          </a:p>
          <a:p>
            <a:r>
              <a:rPr lang="en-US" sz="3200" b="1" dirty="0" smtClean="0"/>
              <a:t>OneNote </a:t>
            </a:r>
          </a:p>
          <a:p>
            <a:r>
              <a:rPr lang="en-US" sz="3200" b="1" dirty="0" smtClean="0"/>
              <a:t>PowerPoint </a:t>
            </a:r>
          </a:p>
          <a:p>
            <a:r>
              <a:rPr lang="en-US" sz="3200" b="1" dirty="0" err="1" smtClean="0"/>
              <a:t>Websearch</a:t>
            </a:r>
            <a:endParaRPr lang="en-US" sz="3200" b="1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F99107"/>
          </a:solidFill>
        </p:spPr>
        <p:txBody>
          <a:bodyPr/>
          <a:lstStyle/>
          <a:p>
            <a:r>
              <a:rPr lang="en-US" sz="3200" b="1" dirty="0" smtClean="0"/>
              <a:t>Word</a:t>
            </a:r>
          </a:p>
          <a:p>
            <a:r>
              <a:rPr lang="en-US" sz="3200" b="1" dirty="0" smtClean="0"/>
              <a:t>Movie Maker</a:t>
            </a:r>
          </a:p>
          <a:p>
            <a:r>
              <a:rPr lang="en-US" sz="3200" b="1" dirty="0" smtClean="0"/>
              <a:t>Excel</a:t>
            </a:r>
          </a:p>
          <a:p>
            <a:r>
              <a:rPr lang="en-US" sz="3200" b="1" dirty="0" smtClean="0"/>
              <a:t>Skype</a:t>
            </a:r>
          </a:p>
          <a:p>
            <a:r>
              <a:rPr lang="en-US" sz="3200" b="1" dirty="0" smtClean="0"/>
              <a:t>Wiki</a:t>
            </a:r>
          </a:p>
          <a:p>
            <a:endParaRPr lang="en-US" sz="3200" dirty="0" smtClean="0"/>
          </a:p>
          <a:p>
            <a:r>
              <a:rPr lang="en-US" sz="3200" i="1" dirty="0" smtClean="0"/>
              <a:t>Your suggestion?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Research</a:t>
            </a:r>
          </a:p>
          <a:p>
            <a:r>
              <a:rPr lang="en-US" sz="3500" b="1" dirty="0" smtClean="0"/>
              <a:t>Note taking</a:t>
            </a:r>
          </a:p>
          <a:p>
            <a:r>
              <a:rPr lang="en-US" sz="3500" b="1" dirty="0" smtClean="0"/>
              <a:t>Creating a model</a:t>
            </a:r>
          </a:p>
          <a:p>
            <a:r>
              <a:rPr lang="en-US" sz="3500" b="1" dirty="0" smtClean="0"/>
              <a:t>Demonstration</a:t>
            </a:r>
          </a:p>
          <a:p>
            <a:r>
              <a:rPr lang="en-US" sz="3500" b="1" dirty="0" smtClean="0"/>
              <a:t>Case study</a:t>
            </a:r>
          </a:p>
          <a:p>
            <a:r>
              <a:rPr lang="en-US" sz="3500" b="1" dirty="0" smtClean="0"/>
              <a:t>Writing a report</a:t>
            </a:r>
          </a:p>
          <a:p>
            <a:r>
              <a:rPr lang="en-US" sz="3500" b="1" dirty="0" smtClean="0"/>
              <a:t>Presentation</a:t>
            </a:r>
          </a:p>
          <a:p>
            <a:r>
              <a:rPr lang="en-US" sz="3500" b="1" dirty="0" smtClean="0"/>
              <a:t>Discussion</a:t>
            </a:r>
          </a:p>
          <a:p>
            <a:r>
              <a:rPr lang="en-US" sz="3500" b="1" dirty="0" smtClean="0"/>
              <a:t>Interview 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hlinkClick r:id="rId2"/>
              </a:rPr>
              <a:t>http://padlet.com/</a:t>
            </a:r>
            <a:endParaRPr lang="ru-RU" dirty="0"/>
          </a:p>
        </p:txBody>
      </p:sp>
      <p:pic>
        <p:nvPicPr>
          <p:cNvPr id="4" name="Содержимое 3" descr="Padl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00200"/>
            <a:ext cx="779145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http://padlet.com/wall/FIT-13</a:t>
            </a:r>
            <a:endParaRPr lang="ru-RU" dirty="0"/>
          </a:p>
        </p:txBody>
      </p:sp>
      <p:pic>
        <p:nvPicPr>
          <p:cNvPr id="4" name="Содержимое 3" descr="Снимок экрана (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8077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</TotalTime>
  <Words>116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Learning technologies  in the 21st century</vt:lpstr>
      <vt:lpstr>Слайд 2</vt:lpstr>
      <vt:lpstr>20th Century Skills vs. 21st Century Skills </vt:lpstr>
      <vt:lpstr>21st century skills*</vt:lpstr>
      <vt:lpstr>Слайд 5</vt:lpstr>
      <vt:lpstr>TECHNOLOGY</vt:lpstr>
      <vt:lpstr>PEDAGOGY</vt:lpstr>
      <vt:lpstr>http://padlet.com/</vt:lpstr>
      <vt:lpstr>http://padlet.com/wall/FIT-13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technologies  in the 21st century</dc:title>
  <dc:creator>дом</dc:creator>
  <cp:lastModifiedBy>HP</cp:lastModifiedBy>
  <cp:revision>28</cp:revision>
  <dcterms:created xsi:type="dcterms:W3CDTF">2013-11-27T18:25:54Z</dcterms:created>
  <dcterms:modified xsi:type="dcterms:W3CDTF">2013-11-27T23:31:50Z</dcterms:modified>
</cp:coreProperties>
</file>